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9F1D-4257-49F7-A9E1-61B489C96624}" type="datetimeFigureOut">
              <a:rPr lang="zh-TW" altLang="en-US" smtClean="0"/>
              <a:pPr/>
              <a:t>2013/11/3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CAE3-92F9-4885-9EDA-18104DDA8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9F1D-4257-49F7-A9E1-61B489C96624}" type="datetimeFigureOut">
              <a:rPr lang="zh-TW" altLang="en-US" smtClean="0"/>
              <a:pPr/>
              <a:t>2013/11/3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CAE3-92F9-4885-9EDA-18104DDA8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9F1D-4257-49F7-A9E1-61B489C96624}" type="datetimeFigureOut">
              <a:rPr lang="zh-TW" altLang="en-US" smtClean="0"/>
              <a:pPr/>
              <a:t>2013/11/3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CAE3-92F9-4885-9EDA-18104DDA8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9F1D-4257-49F7-A9E1-61B489C96624}" type="datetimeFigureOut">
              <a:rPr lang="zh-TW" altLang="en-US" smtClean="0"/>
              <a:pPr/>
              <a:t>2013/11/3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CAE3-92F9-4885-9EDA-18104DDA8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9F1D-4257-49F7-A9E1-61B489C96624}" type="datetimeFigureOut">
              <a:rPr lang="zh-TW" altLang="en-US" smtClean="0"/>
              <a:pPr/>
              <a:t>2013/11/3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CAE3-92F9-4885-9EDA-18104DDA8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9F1D-4257-49F7-A9E1-61B489C96624}" type="datetimeFigureOut">
              <a:rPr lang="zh-TW" altLang="en-US" smtClean="0"/>
              <a:pPr/>
              <a:t>2013/11/3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CAE3-92F9-4885-9EDA-18104DDA8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9F1D-4257-49F7-A9E1-61B489C96624}" type="datetimeFigureOut">
              <a:rPr lang="zh-TW" altLang="en-US" smtClean="0"/>
              <a:pPr/>
              <a:t>2013/11/3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CAE3-92F9-4885-9EDA-18104DDA8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9F1D-4257-49F7-A9E1-61B489C96624}" type="datetimeFigureOut">
              <a:rPr lang="zh-TW" altLang="en-US" smtClean="0"/>
              <a:pPr/>
              <a:t>2013/11/3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CAE3-92F9-4885-9EDA-18104DDA8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9F1D-4257-49F7-A9E1-61B489C96624}" type="datetimeFigureOut">
              <a:rPr lang="zh-TW" altLang="en-US" smtClean="0"/>
              <a:pPr/>
              <a:t>2013/11/3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CAE3-92F9-4885-9EDA-18104DDA8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9F1D-4257-49F7-A9E1-61B489C96624}" type="datetimeFigureOut">
              <a:rPr lang="zh-TW" altLang="en-US" smtClean="0"/>
              <a:pPr/>
              <a:t>2013/11/3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CAE3-92F9-4885-9EDA-18104DDA8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9F1D-4257-49F7-A9E1-61B489C96624}" type="datetimeFigureOut">
              <a:rPr lang="zh-TW" altLang="en-US" smtClean="0"/>
              <a:pPr/>
              <a:t>2013/11/3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CAE3-92F9-4885-9EDA-18104DDA8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49F1D-4257-49F7-A9E1-61B489C96624}" type="datetimeFigureOut">
              <a:rPr lang="zh-TW" altLang="en-US" smtClean="0"/>
              <a:pPr/>
              <a:t>2013/11/3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CAE3-92F9-4885-9EDA-18104DDA8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9968;&#26085;&#33391;&#24107;.mp4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ASUS\Desktop\&#26954;&#38639;&#38639;\&#32654;&#39135;&#36093;&#25172;&#39135;&#26448;.mp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C:\Users\ASUS\Desktop\&#26954;&#38639;&#38639;\&#22238;&#25910;&#23567;&#33756;&#65292;&#25340;&#28234;&#20877;&#36067;.mp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36814;&#25509;&#23002;&#26126;&#65292;250&#20844;&#20998;&#22823;&#24202;.mp4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36628;&#22823;&#39184;&#24307;&#24282;&#25151;&#31649;&#32218;&#32070;&#20498;.mp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765175"/>
            <a:ext cx="8351837" cy="2333625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緒論篇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第四 章   餐旅從業人員之職業道德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140968"/>
            <a:ext cx="8136136" cy="2879725"/>
          </a:xfrm>
        </p:spPr>
        <p:txBody>
          <a:bodyPr/>
          <a:lstStyle/>
          <a:p>
            <a:pPr algn="l" eaLnBrk="1" hangingPunct="1"/>
            <a:r>
              <a:rPr lang="zh-TW" altLang="en-US" sz="3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第一節    餐旅從業人員職業道德的內涵</a:t>
            </a:r>
          </a:p>
          <a:p>
            <a:pPr algn="l" eaLnBrk="1" hangingPunct="1"/>
            <a:r>
              <a:rPr lang="zh-TW" altLang="en-US" sz="3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第二節    餐旅業職業安全</a:t>
            </a:r>
          </a:p>
          <a:p>
            <a:pPr algn="l" eaLnBrk="1" hangingPunct="1"/>
            <a:r>
              <a:rPr lang="zh-TW" altLang="en-US" sz="32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第三節    餐旅從業人員的行為守則</a:t>
            </a:r>
            <a:endParaRPr lang="zh-TW" altLang="en-US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b="56969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42140"/>
          <a:stretch>
            <a:fillRect/>
          </a:stretch>
        </p:blipFill>
        <p:spPr bwMode="auto">
          <a:xfrm>
            <a:off x="0" y="-13954"/>
            <a:ext cx="9265655" cy="687195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專業教室實習流程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15888"/>
            <a:ext cx="81375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第三節  餐旅從業人員的行為守則</a:t>
            </a:r>
          </a:p>
        </p:txBody>
      </p:sp>
      <p:pic>
        <p:nvPicPr>
          <p:cNvPr id="5" name="圖片 4" descr="一日良師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741682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2810743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自我評量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課本第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71-72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頁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0"/>
            <a:ext cx="81362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第一節  餐旅從業人員職業道德的內涵</a:t>
            </a:r>
          </a:p>
        </p:txBody>
      </p:sp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755576" y="1196752"/>
            <a:ext cx="7777163" cy="449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觀光產業是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第三級產業─ 服務業的主要企業</a:t>
            </a:r>
            <a:b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經濟內涵的展現</a:t>
            </a:r>
            <a:b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無煙囪工業</a:t>
            </a:r>
            <a:b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4. 21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世紀的明星產業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維持一致性地服務品質及營業額的重要因素取決於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餐旅從業人員的心態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美食賽丟食材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"/>
            <a:ext cx="7497803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88640"/>
            <a:ext cx="5592763" cy="590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一、職業道德的意義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指執行工作時，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對自己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對他人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及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對職業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所遵循的倫理或規範，使人際互動更具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信任感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p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餐旅從業人員在工作場所上必須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謹守工作倫理、遵行工作規範、以謙和態度及敬業精神來接待顧客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700" y="260648"/>
            <a:ext cx="32893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回收拼盤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302" y="0"/>
            <a:ext cx="8756186" cy="5487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0"/>
            <a:ext cx="8208962" cy="719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二、餐旅從業人員職業道德的內涵</a:t>
            </a:r>
          </a:p>
        </p:txBody>
      </p:sp>
      <p:graphicFrame>
        <p:nvGraphicFramePr>
          <p:cNvPr id="5" name="Group 54"/>
          <p:cNvGraphicFramePr>
            <a:graphicFrameLocks/>
          </p:cNvGraphicFramePr>
          <p:nvPr/>
        </p:nvGraphicFramePr>
        <p:xfrm>
          <a:off x="611560" y="908720"/>
          <a:ext cx="8064500" cy="4176713"/>
        </p:xfrm>
        <a:graphic>
          <a:graphicData uri="http://schemas.openxmlformats.org/drawingml/2006/table">
            <a:tbl>
              <a:tblPr/>
              <a:tblGrid>
                <a:gridCol w="1727200"/>
                <a:gridCol w="6337300"/>
              </a:tblGrid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對顧客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(1)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尊重每位顧客    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(2)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體察顧客需求  </a:t>
                      </a:r>
                      <a:b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</a:b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(3)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提升專業知能    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(4)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做到盡善盡美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對企業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(1)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遵循企業政策    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(2)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謹守商業道德  </a:t>
                      </a:r>
                      <a:b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</a:b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(3)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以企業為榮        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(4)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企業以己為榮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對社會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(1)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秉持職業道德    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(2)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加強社區服務</a:t>
                      </a:r>
                      <a:b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</a:b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(3)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傳承餐旅文化    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(4)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推動國際交流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4.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對自己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(1)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動力    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(2)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誠信    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(3)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敬業    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(4)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責任    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(5)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樂觀    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(6)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守法    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(7)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健康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迎接姚明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65188" y="115888"/>
            <a:ext cx="7378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第二節  餐旅業職業安全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650" y="1524000"/>
            <a:ext cx="7777163" cy="33448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一、意外事故發生的主要原因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	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員工的危險行為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	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工作環境不安全方面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	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設備或工具操作維護不當方面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	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來自顧客本身造成的意外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0"/>
            <a:ext cx="7921625" cy="597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二、安全操作須知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達成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職場零災害為目標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是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主管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從業人員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應共同努力的方向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主管人員的責任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altLang="zh-TW" sz="36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  2.</a:t>
            </a:r>
            <a:r>
              <a:rPr lang="zh-TW" altLang="en-US" sz="36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工作人員注意事項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	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管線絆倒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068960"/>
            <a:ext cx="4990957" cy="3157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248</Words>
  <Application>Microsoft Office PowerPoint</Application>
  <PresentationFormat>如螢幕大小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緒論篇  第四 章   餐旅從業人員之職業道德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自我評量  課本第71-72 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緒論篇  第四 章   餐旅從業人員之職業道德</dc:title>
  <dc:creator>Wendy</dc:creator>
  <cp:lastModifiedBy>Wendy</cp:lastModifiedBy>
  <cp:revision>6</cp:revision>
  <dcterms:created xsi:type="dcterms:W3CDTF">2013-11-03T08:03:06Z</dcterms:created>
  <dcterms:modified xsi:type="dcterms:W3CDTF">2013-11-03T08:49:17Z</dcterms:modified>
</cp:coreProperties>
</file>